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>
        <p:scale>
          <a:sx n="150" d="100"/>
          <a:sy n="150" d="100"/>
        </p:scale>
        <p:origin x="2754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87E64-C486-4ECC-B888-39D4875A9442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D3A9D-2F02-4070-BBEA-43DD1A2CD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92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D3A9D-2F02-4070-BBEA-43DD1A2CD1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81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5BF1-EC6D-46FB-9531-5E3218CD670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90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FDA6-E810-4A4D-82A9-DCA37978CD0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61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50D-052E-4D10-B19B-3F8F945C9B1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3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5E2E-9828-4688-A06E-47E05421ECF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63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0A92-03D9-4111-A265-E490BC83A0D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64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37-1015-4EBD-B37E-A9BF2352AAA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51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3627-544A-408B-9182-59E6AAEF0CC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59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6A66-493A-4133-9E3A-813006C53F8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39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0F9C-97F5-4B6A-B99D-065552118EF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41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85D4-F21F-429F-9FD7-37984BE8125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13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FD7B-9EA3-44D3-8BDF-3FDDEFDC989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95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52B3-3A74-4343-BFAB-216E4A26B5A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49C9-3BD2-4AA6-B5A8-E59BBCEC6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8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6364" y="2514600"/>
            <a:ext cx="3319272" cy="1828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31972" y="4795877"/>
            <a:ext cx="1878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4.1 Cavity Wall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4496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0080" y="2682849"/>
            <a:ext cx="3291840" cy="149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820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5917" y="2653589"/>
            <a:ext cx="3160166" cy="155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67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Custom</PresentationFormat>
  <Paragraphs>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2015-09-22T03:52:05Z</dcterms:created>
  <dcterms:modified xsi:type="dcterms:W3CDTF">2015-09-22T09:48:01Z</dcterms:modified>
</cp:coreProperties>
</file>